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86904EC-7B78-4A31-B363-6D4EDA90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CC84E253-F25B-45F4-9651-A8B139A40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5EA6C09-D674-4472-AEFF-B24B3884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5D90ABF-026A-4AC2-BFBD-AC08154A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723765C-66A0-4DF3-9DDB-FCF42307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95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D4AC14A-C1A9-43FB-97ED-0C80B0A8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3D9F8C3-27BF-4F0B-8EC6-BF8BEDF97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AB0AED7-6C2F-41C5-8EFF-42211BFA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A53F21B-3A52-4E89-8D01-064A62A6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82ED01F-CADA-4716-A349-6A1846A9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55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706DDEC9-8C6C-4D21-B578-B88E46663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71B6D5B-FB5F-4273-BA21-923541B6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19BA1DE-45EA-4557-8549-08E22C0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C0D7902-E3E5-4D43-BF86-D8217E2C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02935C3-D541-4DEB-8EBE-5B79BA56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4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2474A01-2EB9-40EE-ACC9-1038AA5F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0D827DE-98DA-4919-9B28-5124DC5A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6D884EA-298E-41A7-828D-C9A8FC6B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08DFDE6-B0CB-4BF5-9784-7C458F8D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E9E2554-9630-4784-8A5F-B2407BE5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76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A844A87-7286-4C8A-83D2-9170EFDC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AC939FB-FE1E-4BBD-8CCF-224C2D52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93E6339-D50D-47D7-AE2B-274F0128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90E937D-EF49-4C59-B011-0B189F05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2F233BF-DBCB-45D3-8C56-99B2B71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1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D29BC9E-B8FD-4643-9271-3B75B636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3DB242A-3D66-42EF-85F9-917DAF45C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35A5947-D110-47F8-8053-828459D89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D0E09D2-990F-4035-BF7B-C0237C97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EACDAF2-6AC4-463E-89C6-93D2D4C0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A21FF15-E376-4486-A3DE-E4EB363E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4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7011C98-C0BD-4E14-AAB7-90A28199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3449AC8-A90B-4D97-AFEE-20224595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254A1ECF-5808-4FFA-8EEB-44A893E45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779AC08F-A55F-4DC0-88DE-17A9B2CAE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E86D48F6-6AFF-43C5-9D58-834D82E73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841FC343-AE4F-43DB-BF35-F148397D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EAB81D06-985B-4F33-9D07-58995B0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E9C171E8-F0F1-4765-826B-B041ADCA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7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11024C9-8C0E-4ADD-BC6B-298D8618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9878DABF-CE51-488B-8C0C-D0ACA62F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AE92CC15-024A-4DB7-B7BF-11E874DF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D4C84D6-75E1-43DC-A3C8-B267465F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79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4925FFAB-D901-4AAC-A558-8DA848DC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BFC7100B-A39A-4AB8-A054-04EAEB77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BA79F786-64FC-4639-8C7B-C58B9433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02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EB1339C-AA01-4B1B-BE9A-F62D3AEB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3C54B77-5983-4275-BC97-3DE1140D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D94F32B-E908-47A7-93B7-6E60A64D3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313C023-107D-41F1-96BA-0EB0BB71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6C88633-16FD-4BA8-84C9-AFCBDAF2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55D3A10-6D29-4143-AA42-69920E4A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F62C462-2D8B-4550-9DBC-A11C626E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8D18301D-F173-4120-A917-A4B9A1466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2094E5E-AF52-4576-B38C-1F9ADA03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679209D-030C-4AC9-BE41-6634BEBA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6DFF13F-7E54-44DF-9A97-82BF2C14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ED6F1D7-0DF6-4555-A14B-9E111B06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401BFDD3-4CC7-4C3D-B0C7-A1A9232B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7B1B0E6A-E6D3-45F2-80A2-E25D3106F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3D7FBF5-910C-4164-94D1-372BB199E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BB2B-DB66-4614-9DAC-7A9705C0C072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0117B8F-4555-4143-A5B8-A87C11EC4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96B8C42-7A70-4B36-A541-4D5A20DFE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940D-73B3-40E2-A770-48713D2FA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23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B8B5404-729B-4A58-A4BA-E5D1ABCE7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CENG206-Programming Languages</a:t>
            </a:r>
            <a:br>
              <a:rPr lang="en-US" b="1" dirty="0"/>
            </a:br>
            <a:endParaRPr lang="en-US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5C7DD71-AB0B-4560-9895-8E88A5DF2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Windows Form Application in </a:t>
            </a:r>
            <a:r>
              <a:rPr lang="en-US" sz="3600" dirty="0"/>
              <a:t>C</a:t>
            </a:r>
            <a:r>
              <a:rPr lang="en-US" sz="3600" dirty="0" smtClean="0"/>
              <a:t>#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xmlns="" id="{2E9FF366-A013-44B5-A5F0-55C15F19CFA7}"/>
              </a:ext>
            </a:extLst>
          </p:cNvPr>
          <p:cNvSpPr txBox="1"/>
          <p:nvPr/>
        </p:nvSpPr>
        <p:spPr>
          <a:xfrm>
            <a:off x="9705754" y="5735637"/>
            <a:ext cx="192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05/05/2018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6292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00FD1BF5-C8F6-41F4-8DD8-546C01E593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975" y="690673"/>
            <a:ext cx="10131301" cy="48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79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6C9892C-A8EC-4111-A4FC-183F47EC79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00" y="739627"/>
            <a:ext cx="10325678" cy="4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09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07DD4DC3-BB95-4B45-B48E-4BE020145C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27" y="671402"/>
            <a:ext cx="10614916" cy="44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5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C437BFC-EDF8-4FD5-9868-078746926C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083" y="566516"/>
            <a:ext cx="10689598" cy="43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38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FD80E191-977E-4BD2-AB34-2A557937E4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940" y="959145"/>
            <a:ext cx="10375417" cy="41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13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578B28A8-A65D-459D-B8FF-97E86B27C3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737" y="797885"/>
            <a:ext cx="10949943" cy="4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05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5E6F62AE-C03F-479D-8B0F-E8C6391798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638" y="951834"/>
            <a:ext cx="10180410" cy="41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00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18EE358-2C07-4590-93C7-74DFEEFBD7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161" y="701085"/>
            <a:ext cx="10744151" cy="443807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493CB7D-E95B-413E-AA56-A98912944D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6584" y="5594940"/>
            <a:ext cx="5435448" cy="84839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846C83F1-24E6-4BF6-A42A-E7EEEF88B979}"/>
              </a:ext>
            </a:extLst>
          </p:cNvPr>
          <p:cNvCxnSpPr/>
          <p:nvPr/>
        </p:nvCxnSpPr>
        <p:spPr>
          <a:xfrm flipH="1">
            <a:off x="4072270" y="3072809"/>
            <a:ext cx="382772" cy="246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64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D5D261DE-8AA2-485E-92AD-F5FB412D72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914" y="722016"/>
            <a:ext cx="10182414" cy="43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82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C2660B0-426E-4D1E-9F26-B586F74BF9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086" y="729659"/>
            <a:ext cx="9992226" cy="40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63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4E9EAA8-F1C0-4335-81A5-AD4DE621EE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276" y="901220"/>
            <a:ext cx="9014904" cy="59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80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D631553-DEA2-4161-B783-21C79B0945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6869" y="687349"/>
            <a:ext cx="5325903" cy="54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63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6B7E547-4C60-458F-92AB-399D129025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120" y="748131"/>
            <a:ext cx="5318051" cy="55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5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563B4E79-60E0-4A0B-8FBA-0BF5E658A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00" y="529722"/>
            <a:ext cx="10778982" cy="42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92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A0178BAC-2A5E-4B8C-AEF1-04327BAE96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857" y="1007545"/>
            <a:ext cx="11042914" cy="4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30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443DF5B-4747-4A08-BC9E-E5484E4681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871" y="795337"/>
            <a:ext cx="10388490" cy="44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96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0B45E8BA-3191-4955-96D7-42A40D672C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955" y="865999"/>
            <a:ext cx="10625556" cy="41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46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83C86F4-4F55-4C7B-92B8-57E6882303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611" y="773297"/>
            <a:ext cx="10144344" cy="4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40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</Words>
  <Application>Microsoft Office PowerPoint</Application>
  <PresentationFormat>Özel</PresentationFormat>
  <Paragraphs>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CENG206-Programming Languages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</dc:creator>
  <cp:lastModifiedBy>user</cp:lastModifiedBy>
  <cp:revision>7</cp:revision>
  <dcterms:created xsi:type="dcterms:W3CDTF">2018-05-05T03:56:57Z</dcterms:created>
  <dcterms:modified xsi:type="dcterms:W3CDTF">2018-05-08T11:50:00Z</dcterms:modified>
</cp:coreProperties>
</file>